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3" r:id="rId4"/>
    <p:sldId id="272" r:id="rId5"/>
    <p:sldId id="271" r:id="rId6"/>
    <p:sldId id="270" r:id="rId7"/>
    <p:sldId id="269" r:id="rId8"/>
    <p:sldId id="268" r:id="rId9"/>
    <p:sldId id="267" r:id="rId10"/>
    <p:sldId id="266" r:id="rId11"/>
    <p:sldId id="265" r:id="rId12"/>
    <p:sldId id="264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C24CF0-0B77-4873-A3BD-51962119B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F84F7B1E-5F6C-4C93-A90E-FEC1A2E3E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BBF00865-E721-4130-832B-A60A527E083C}"/>
              </a:ext>
            </a:extLst>
          </p:cNvPr>
          <p:cNvSpPr txBox="1"/>
          <p:nvPr/>
        </p:nvSpPr>
        <p:spPr>
          <a:xfrm>
            <a:off x="566710" y="261257"/>
            <a:ext cx="6059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ALEX LATIMER • ANITA VAN DER MERWE • SAM WILSON</a:t>
            </a:r>
            <a:endParaRPr lang="zh-CN" altLang="en-US" sz="2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339EE63-4DF1-4BD5-A024-6BF1EB82F298}"/>
              </a:ext>
            </a:extLst>
          </p:cNvPr>
          <p:cNvSpPr txBox="1"/>
          <p:nvPr/>
        </p:nvSpPr>
        <p:spPr>
          <a:xfrm>
            <a:off x="3196339" y="922624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嘘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7649CB-A1AB-4213-9E53-4309EACBE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1448BC6-9EAA-4332-B910-CCD73CC58157}"/>
              </a:ext>
            </a:extLst>
          </p:cNvPr>
          <p:cNvSpPr txBox="1"/>
          <p:nvPr/>
        </p:nvSpPr>
        <p:spPr>
          <a:xfrm>
            <a:off x="7859487" y="2854925"/>
            <a:ext cx="3057247" cy="1491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/>
              <a:t>嘘，收音机！</a:t>
            </a:r>
            <a:endParaRPr lang="en-US" altLang="zh-CN" sz="3200" b="1" dirty="0"/>
          </a:p>
          <a:p>
            <a:pPr algn="l">
              <a:lnSpc>
                <a:spcPct val="150000"/>
              </a:lnSpc>
            </a:pPr>
            <a:r>
              <a:rPr lang="zh-CN" altLang="en-US" sz="3200" dirty="0"/>
              <a:t>小宝宝睡着了！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86606E-2BA4-467B-88A3-0A3335B2D7DF}"/>
              </a:ext>
            </a:extLst>
          </p:cNvPr>
          <p:cNvSpPr txBox="1"/>
          <p:nvPr/>
        </p:nvSpPr>
        <p:spPr>
          <a:xfrm>
            <a:off x="631371" y="1629924"/>
            <a:ext cx="800219" cy="1082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/>
              <a:t>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5775CC-0541-4F61-92AB-A0C2D10202E2}"/>
              </a:ext>
            </a:extLst>
          </p:cNvPr>
          <p:cNvSpPr txBox="1"/>
          <p:nvPr/>
        </p:nvSpPr>
        <p:spPr>
          <a:xfrm>
            <a:off x="6165086" y="903090"/>
            <a:ext cx="1031051" cy="1453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600" dirty="0"/>
              <a:t>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CCF393-0A3D-458A-924D-B2441C53EF7F}"/>
              </a:ext>
            </a:extLst>
          </p:cNvPr>
          <p:cNvSpPr txBox="1"/>
          <p:nvPr/>
        </p:nvSpPr>
        <p:spPr>
          <a:xfrm>
            <a:off x="5072743" y="4844142"/>
            <a:ext cx="1210588" cy="1742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8000" b="1" dirty="0"/>
              <a:t>嘶</a:t>
            </a:r>
          </a:p>
        </p:txBody>
      </p:sp>
    </p:spTree>
    <p:extLst>
      <p:ext uri="{BB962C8B-B14F-4D97-AF65-F5344CB8AC3E}">
        <p14:creationId xmlns:p14="http://schemas.microsoft.com/office/powerpoint/2010/main" val="2354389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BD602E-4C9B-4DBB-8576-2BF70E9FD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4A69C19-F917-452E-A0FD-0F0EE5341A15}"/>
              </a:ext>
            </a:extLst>
          </p:cNvPr>
          <p:cNvSpPr txBox="1"/>
          <p:nvPr/>
        </p:nvSpPr>
        <p:spPr>
          <a:xfrm>
            <a:off x="7772402" y="656011"/>
            <a:ext cx="3057247" cy="1491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/>
              <a:t>嘘，大卡车！</a:t>
            </a:r>
            <a:endParaRPr lang="en-US" altLang="zh-CN" sz="3200" b="1" dirty="0"/>
          </a:p>
          <a:p>
            <a:pPr algn="l">
              <a:lnSpc>
                <a:spcPct val="150000"/>
              </a:lnSpc>
            </a:pPr>
            <a:r>
              <a:rPr lang="zh-CN" altLang="en-US" sz="3200" dirty="0"/>
              <a:t>小宝宝睡着了！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C7E46C-67A6-416A-91F5-D4D48222FDDD}"/>
              </a:ext>
            </a:extLst>
          </p:cNvPr>
          <p:cNvSpPr txBox="1"/>
          <p:nvPr/>
        </p:nvSpPr>
        <p:spPr>
          <a:xfrm>
            <a:off x="979714" y="1872343"/>
            <a:ext cx="954107" cy="1329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000" dirty="0"/>
              <a:t>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9A888B-D2AF-496C-8426-CBE5B50475EE}"/>
              </a:ext>
            </a:extLst>
          </p:cNvPr>
          <p:cNvSpPr txBox="1"/>
          <p:nvPr/>
        </p:nvSpPr>
        <p:spPr>
          <a:xfrm>
            <a:off x="2957332" y="1275860"/>
            <a:ext cx="1210588" cy="1742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8000" dirty="0"/>
              <a:t>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A99576-25C0-4FBC-9BF3-81939BD511A9}"/>
              </a:ext>
            </a:extLst>
          </p:cNvPr>
          <p:cNvSpPr txBox="1"/>
          <p:nvPr/>
        </p:nvSpPr>
        <p:spPr>
          <a:xfrm>
            <a:off x="5259314" y="918620"/>
            <a:ext cx="1313180" cy="1907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8800" b="1" dirty="0"/>
              <a:t>嗡</a:t>
            </a:r>
          </a:p>
        </p:txBody>
      </p:sp>
    </p:spTree>
    <p:extLst>
      <p:ext uri="{BB962C8B-B14F-4D97-AF65-F5344CB8AC3E}">
        <p14:creationId xmlns:p14="http://schemas.microsoft.com/office/powerpoint/2010/main" val="2652286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85D826-B9F4-460F-B674-25FB8D0F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242D9D9-8158-47B0-9A02-3ABF099CFF45}"/>
              </a:ext>
            </a:extLst>
          </p:cNvPr>
          <p:cNvSpPr txBox="1"/>
          <p:nvPr/>
        </p:nvSpPr>
        <p:spPr>
          <a:xfrm>
            <a:off x="8251374" y="5097382"/>
            <a:ext cx="3057247" cy="1491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/>
              <a:t>嘘，大火车！</a:t>
            </a:r>
            <a:endParaRPr lang="en-US" altLang="zh-CN" sz="3200" b="1" dirty="0"/>
          </a:p>
          <a:p>
            <a:pPr algn="l">
              <a:lnSpc>
                <a:spcPct val="150000"/>
              </a:lnSpc>
            </a:pPr>
            <a:r>
              <a:rPr lang="zh-CN" altLang="en-US" sz="3200" dirty="0"/>
              <a:t>小宝宝睡着了！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D830B5-D5E8-4494-B7E7-8D8087B176A0}"/>
              </a:ext>
            </a:extLst>
          </p:cNvPr>
          <p:cNvSpPr txBox="1"/>
          <p:nvPr/>
        </p:nvSpPr>
        <p:spPr>
          <a:xfrm>
            <a:off x="2667001" y="881615"/>
            <a:ext cx="1313180" cy="9998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/>
              <a:t>哐当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E498C4-A39F-4273-AEB7-ACFFB23138DB}"/>
              </a:ext>
            </a:extLst>
          </p:cNvPr>
          <p:cNvSpPr txBox="1"/>
          <p:nvPr/>
        </p:nvSpPr>
        <p:spPr>
          <a:xfrm>
            <a:off x="4124806" y="565636"/>
            <a:ext cx="1569660" cy="1206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/>
              <a:t>哐当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53B9C7-315B-42F8-90E9-85950FEC4BBA}"/>
              </a:ext>
            </a:extLst>
          </p:cNvPr>
          <p:cNvSpPr txBox="1"/>
          <p:nvPr/>
        </p:nvSpPr>
        <p:spPr>
          <a:xfrm>
            <a:off x="6024148" y="154781"/>
            <a:ext cx="1877437" cy="1453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600" b="1" dirty="0"/>
              <a:t>哐当</a:t>
            </a:r>
          </a:p>
        </p:txBody>
      </p:sp>
    </p:spTree>
    <p:extLst>
      <p:ext uri="{BB962C8B-B14F-4D97-AF65-F5344CB8AC3E}">
        <p14:creationId xmlns:p14="http://schemas.microsoft.com/office/powerpoint/2010/main" val="3428426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3F099E-031F-4A11-A9DA-49A5321BC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CAD0FC-5F59-4631-92C1-B003B6FC4FAD}"/>
              </a:ext>
            </a:extLst>
          </p:cNvPr>
          <p:cNvSpPr txBox="1"/>
          <p:nvPr/>
        </p:nvSpPr>
        <p:spPr>
          <a:xfrm>
            <a:off x="8251374" y="5097382"/>
            <a:ext cx="3057247" cy="1491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/>
              <a:t>嘘，直升机！</a:t>
            </a:r>
            <a:endParaRPr lang="en-US" altLang="zh-CN" sz="3200" b="1" dirty="0"/>
          </a:p>
          <a:p>
            <a:pPr algn="l">
              <a:lnSpc>
                <a:spcPct val="150000"/>
              </a:lnSpc>
            </a:pPr>
            <a:r>
              <a:rPr lang="zh-CN" altLang="en-US" sz="3200" dirty="0"/>
              <a:t>小宝宝睡着了！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8AF14B-5B78-4855-8097-8B0BF7A32BB0}"/>
              </a:ext>
            </a:extLst>
          </p:cNvPr>
          <p:cNvSpPr txBox="1"/>
          <p:nvPr/>
        </p:nvSpPr>
        <p:spPr>
          <a:xfrm>
            <a:off x="1132113" y="4556208"/>
            <a:ext cx="800219" cy="1082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/>
              <a:t>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3C6C54-8AED-49DC-B7FC-F5157974B088}"/>
              </a:ext>
            </a:extLst>
          </p:cNvPr>
          <p:cNvSpPr txBox="1"/>
          <p:nvPr/>
        </p:nvSpPr>
        <p:spPr>
          <a:xfrm>
            <a:off x="2366163" y="4849878"/>
            <a:ext cx="1107996" cy="1577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7200" dirty="0"/>
              <a:t>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37B743-ECBB-4EBD-969C-71662FD876CE}"/>
              </a:ext>
            </a:extLst>
          </p:cNvPr>
          <p:cNvSpPr txBox="1"/>
          <p:nvPr/>
        </p:nvSpPr>
        <p:spPr>
          <a:xfrm>
            <a:off x="4046884" y="4226182"/>
            <a:ext cx="1210588" cy="1742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8000" b="1" dirty="0"/>
              <a:t>嗒</a:t>
            </a:r>
          </a:p>
        </p:txBody>
      </p:sp>
    </p:spTree>
    <p:extLst>
      <p:ext uri="{BB962C8B-B14F-4D97-AF65-F5344CB8AC3E}">
        <p14:creationId xmlns:p14="http://schemas.microsoft.com/office/powerpoint/2010/main" val="1945380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7F8BDE-3D32-43AB-BCDA-0F54F674F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006DF3-6D7B-42B5-AAB6-D2EDC7915C7F}"/>
              </a:ext>
            </a:extLst>
          </p:cNvPr>
          <p:cNvSpPr txBox="1"/>
          <p:nvPr/>
        </p:nvSpPr>
        <p:spPr>
          <a:xfrm>
            <a:off x="1143003" y="5260668"/>
            <a:ext cx="3877985" cy="1082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1" dirty="0"/>
              <a:t>小宝宝醒了！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534636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ED2715-10BC-4FA4-ABA0-A56F8557E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4392275" cy="71961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5DA4FDB-66C7-4E28-9B46-EE0DB144D22B}"/>
              </a:ext>
            </a:extLst>
          </p:cNvPr>
          <p:cNvSpPr txBox="1"/>
          <p:nvPr/>
        </p:nvSpPr>
        <p:spPr>
          <a:xfrm>
            <a:off x="10417326" y="1044901"/>
            <a:ext cx="1031051" cy="1453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600" b="1" dirty="0"/>
              <a:t>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D01D8A-39E7-4EF7-85DA-640D030EDD26}"/>
              </a:ext>
            </a:extLst>
          </p:cNvPr>
          <p:cNvSpPr txBox="1"/>
          <p:nvPr/>
        </p:nvSpPr>
        <p:spPr>
          <a:xfrm>
            <a:off x="11474084" y="1044901"/>
            <a:ext cx="1031051" cy="1453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600" dirty="0"/>
              <a:t>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CBE6B6-F44B-49E0-B5A2-522AB5ADC4DF}"/>
              </a:ext>
            </a:extLst>
          </p:cNvPr>
          <p:cNvSpPr txBox="1"/>
          <p:nvPr/>
        </p:nvSpPr>
        <p:spPr>
          <a:xfrm>
            <a:off x="8732191" y="539571"/>
            <a:ext cx="1659429" cy="2464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1500" b="1" dirty="0"/>
              <a:t>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EA90B1-FDCD-4939-B668-049E1B061385}"/>
              </a:ext>
            </a:extLst>
          </p:cNvPr>
          <p:cNvSpPr txBox="1"/>
          <p:nvPr/>
        </p:nvSpPr>
        <p:spPr>
          <a:xfrm>
            <a:off x="9379257" y="-175213"/>
            <a:ext cx="877163" cy="1206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/>
              <a:t>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4094B2A-7FA1-424E-864C-DFEF4291C483}"/>
              </a:ext>
            </a:extLst>
          </p:cNvPr>
          <p:cNvSpPr txBox="1"/>
          <p:nvPr/>
        </p:nvSpPr>
        <p:spPr>
          <a:xfrm>
            <a:off x="10330801" y="-443364"/>
            <a:ext cx="1210588" cy="1742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8000" dirty="0"/>
              <a:t>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B6CADB-2023-4822-9B02-8B8C2DCF86FF}"/>
              </a:ext>
            </a:extLst>
          </p:cNvPr>
          <p:cNvSpPr txBox="1"/>
          <p:nvPr/>
        </p:nvSpPr>
        <p:spPr>
          <a:xfrm>
            <a:off x="11615769" y="-525886"/>
            <a:ext cx="1313180" cy="1907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8800" b="1" dirty="0"/>
              <a:t>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999BAE-3BD3-4945-B326-3F2CCA579B7E}"/>
              </a:ext>
            </a:extLst>
          </p:cNvPr>
          <p:cNvSpPr txBox="1"/>
          <p:nvPr/>
        </p:nvSpPr>
        <p:spPr>
          <a:xfrm>
            <a:off x="10189494" y="5363287"/>
            <a:ext cx="748923" cy="9998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/>
              <a:t>汪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1F34CA-CE53-48EF-9C14-77957D7D00A4}"/>
              </a:ext>
            </a:extLst>
          </p:cNvPr>
          <p:cNvSpPr txBox="1"/>
          <p:nvPr/>
        </p:nvSpPr>
        <p:spPr>
          <a:xfrm>
            <a:off x="8323087" y="93891"/>
            <a:ext cx="954107" cy="1329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000" dirty="0"/>
              <a:t>汪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A2CE83-C3DF-4FE1-BADA-F4DC690005F7}"/>
              </a:ext>
            </a:extLst>
          </p:cNvPr>
          <p:cNvSpPr txBox="1"/>
          <p:nvPr/>
        </p:nvSpPr>
        <p:spPr>
          <a:xfrm>
            <a:off x="12991696" y="334487"/>
            <a:ext cx="1210588" cy="1742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8000" b="1" dirty="0"/>
              <a:t>汪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0402E8-9CA2-46EB-800F-165BC9251E0D}"/>
              </a:ext>
            </a:extLst>
          </p:cNvPr>
          <p:cNvSpPr txBox="1"/>
          <p:nvPr/>
        </p:nvSpPr>
        <p:spPr>
          <a:xfrm>
            <a:off x="8732191" y="3992661"/>
            <a:ext cx="1210588" cy="917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/>
              <a:t>叮铃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0839C3D-F891-4750-8CD4-525086847F26}"/>
              </a:ext>
            </a:extLst>
          </p:cNvPr>
          <p:cNvSpPr txBox="1"/>
          <p:nvPr/>
        </p:nvSpPr>
        <p:spPr>
          <a:xfrm>
            <a:off x="8405569" y="4633917"/>
            <a:ext cx="1569660" cy="1206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/>
              <a:t>叮铃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98D6C49-1239-4B1F-8E1D-A2911C440FBB}"/>
              </a:ext>
            </a:extLst>
          </p:cNvPr>
          <p:cNvSpPr txBox="1"/>
          <p:nvPr/>
        </p:nvSpPr>
        <p:spPr>
          <a:xfrm>
            <a:off x="10007672" y="4207854"/>
            <a:ext cx="2031325" cy="1577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7200" b="1" dirty="0"/>
              <a:t>叮铃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7D2869-2BC2-492B-86EE-24CE6745FBE6}"/>
              </a:ext>
            </a:extLst>
          </p:cNvPr>
          <p:cNvSpPr txBox="1"/>
          <p:nvPr/>
        </p:nvSpPr>
        <p:spPr>
          <a:xfrm>
            <a:off x="12256715" y="4455358"/>
            <a:ext cx="800219" cy="1082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/>
              <a:t>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E227095-7894-4195-BCDA-4F465AD06C93}"/>
              </a:ext>
            </a:extLst>
          </p:cNvPr>
          <p:cNvSpPr txBox="1"/>
          <p:nvPr/>
        </p:nvSpPr>
        <p:spPr>
          <a:xfrm>
            <a:off x="13171233" y="3851747"/>
            <a:ext cx="1031051" cy="1453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600" dirty="0"/>
              <a:t>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390C57F-8A41-4EEF-9F3E-4869559DABA8}"/>
              </a:ext>
            </a:extLst>
          </p:cNvPr>
          <p:cNvSpPr txBox="1"/>
          <p:nvPr/>
        </p:nvSpPr>
        <p:spPr>
          <a:xfrm>
            <a:off x="11685644" y="3060588"/>
            <a:ext cx="1210588" cy="1742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8000" b="1" dirty="0"/>
              <a:t>嘶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6A8D15-64B7-40FB-BFC2-2D875B630D3B}"/>
              </a:ext>
            </a:extLst>
          </p:cNvPr>
          <p:cNvSpPr txBox="1"/>
          <p:nvPr/>
        </p:nvSpPr>
        <p:spPr>
          <a:xfrm>
            <a:off x="10836541" y="5536497"/>
            <a:ext cx="954107" cy="1329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000" dirty="0"/>
              <a:t>嗡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8A545AE-021D-414E-9829-DD0D787DF956}"/>
              </a:ext>
            </a:extLst>
          </p:cNvPr>
          <p:cNvSpPr txBox="1"/>
          <p:nvPr/>
        </p:nvSpPr>
        <p:spPr>
          <a:xfrm>
            <a:off x="11718361" y="5124013"/>
            <a:ext cx="1210588" cy="1742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8000" dirty="0"/>
              <a:t>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FC3AFEA-1B9A-48A7-A42D-882201EE4178}"/>
              </a:ext>
            </a:extLst>
          </p:cNvPr>
          <p:cNvSpPr txBox="1"/>
          <p:nvPr/>
        </p:nvSpPr>
        <p:spPr>
          <a:xfrm>
            <a:off x="12856661" y="4958968"/>
            <a:ext cx="1313180" cy="1907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8800" b="1" dirty="0"/>
              <a:t>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6D99E1A-F34D-4A2B-939E-E3713B65B66B}"/>
              </a:ext>
            </a:extLst>
          </p:cNvPr>
          <p:cNvSpPr txBox="1"/>
          <p:nvPr/>
        </p:nvSpPr>
        <p:spPr>
          <a:xfrm>
            <a:off x="10433377" y="3394586"/>
            <a:ext cx="1313180" cy="9998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/>
              <a:t>哐当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C152E7-89B3-4949-95EB-9F1F8D4397FF}"/>
              </a:ext>
            </a:extLst>
          </p:cNvPr>
          <p:cNvSpPr txBox="1"/>
          <p:nvPr/>
        </p:nvSpPr>
        <p:spPr>
          <a:xfrm>
            <a:off x="8795764" y="5690226"/>
            <a:ext cx="1569660" cy="1206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/>
              <a:t>哐当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C1963CE-BE52-45B0-BB8A-716DD01A78C4}"/>
              </a:ext>
            </a:extLst>
          </p:cNvPr>
          <p:cNvSpPr txBox="1"/>
          <p:nvPr/>
        </p:nvSpPr>
        <p:spPr>
          <a:xfrm>
            <a:off x="8713723" y="2676163"/>
            <a:ext cx="1877437" cy="1453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600" b="1" dirty="0"/>
              <a:t>哐当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786DC2C-C193-465D-8864-E63249C52762}"/>
              </a:ext>
            </a:extLst>
          </p:cNvPr>
          <p:cNvSpPr txBox="1"/>
          <p:nvPr/>
        </p:nvSpPr>
        <p:spPr>
          <a:xfrm>
            <a:off x="10472719" y="2250164"/>
            <a:ext cx="800219" cy="1082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/>
              <a:t>嗒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89403EA-F848-42C0-AA0A-9818384407A2}"/>
              </a:ext>
            </a:extLst>
          </p:cNvPr>
          <p:cNvSpPr txBox="1"/>
          <p:nvPr/>
        </p:nvSpPr>
        <p:spPr>
          <a:xfrm>
            <a:off x="11486104" y="2002661"/>
            <a:ext cx="1107996" cy="1577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7200" dirty="0"/>
              <a:t>嗒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F6BD522-FE74-42DC-B40D-420EE981E22D}"/>
              </a:ext>
            </a:extLst>
          </p:cNvPr>
          <p:cNvSpPr txBox="1"/>
          <p:nvPr/>
        </p:nvSpPr>
        <p:spPr>
          <a:xfrm>
            <a:off x="12807267" y="1920138"/>
            <a:ext cx="1210588" cy="1742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8000" b="1" dirty="0"/>
              <a:t>嗒</a:t>
            </a:r>
          </a:p>
        </p:txBody>
      </p:sp>
    </p:spTree>
    <p:extLst>
      <p:ext uri="{BB962C8B-B14F-4D97-AF65-F5344CB8AC3E}">
        <p14:creationId xmlns:p14="http://schemas.microsoft.com/office/powerpoint/2010/main" val="3969589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34E22A-9FCA-4F4F-AA34-BA7B02C59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62"/>
            <a:ext cx="14392275" cy="71961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A79D91E-CABB-4BB5-A7E1-E6E74B97BC21}"/>
              </a:ext>
            </a:extLst>
          </p:cNvPr>
          <p:cNvSpPr txBox="1"/>
          <p:nvPr/>
        </p:nvSpPr>
        <p:spPr>
          <a:xfrm>
            <a:off x="8610602" y="710439"/>
            <a:ext cx="3057247" cy="75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小宝宝太吵了！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BD7A39-4ED9-47B9-89FF-97728ED4F45E}"/>
              </a:ext>
            </a:extLst>
          </p:cNvPr>
          <p:cNvSpPr txBox="1"/>
          <p:nvPr/>
        </p:nvSpPr>
        <p:spPr>
          <a:xfrm>
            <a:off x="6409338" y="3708631"/>
            <a:ext cx="1031051" cy="1453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600" b="1" dirty="0"/>
              <a:t>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A4631F-A6E2-44E5-A19B-29C478988259}"/>
              </a:ext>
            </a:extLst>
          </p:cNvPr>
          <p:cNvSpPr txBox="1"/>
          <p:nvPr/>
        </p:nvSpPr>
        <p:spPr>
          <a:xfrm>
            <a:off x="7627237" y="3833255"/>
            <a:ext cx="1031051" cy="1453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600" dirty="0"/>
              <a:t>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F4215E-E48D-453A-900C-FCCEC1F90E91}"/>
              </a:ext>
            </a:extLst>
          </p:cNvPr>
          <p:cNvSpPr txBox="1"/>
          <p:nvPr/>
        </p:nvSpPr>
        <p:spPr>
          <a:xfrm>
            <a:off x="4773269" y="3903483"/>
            <a:ext cx="1659429" cy="2464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1500" b="1" dirty="0"/>
              <a:t>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38C577-C49E-4F19-A424-8A7E406EF3F2}"/>
              </a:ext>
            </a:extLst>
          </p:cNvPr>
          <p:cNvSpPr txBox="1"/>
          <p:nvPr/>
        </p:nvSpPr>
        <p:spPr>
          <a:xfrm>
            <a:off x="6367839" y="2794606"/>
            <a:ext cx="877163" cy="1206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/>
              <a:t>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DDA44C-1076-43A9-8955-00CBF6F0ECB1}"/>
              </a:ext>
            </a:extLst>
          </p:cNvPr>
          <p:cNvSpPr txBox="1"/>
          <p:nvPr/>
        </p:nvSpPr>
        <p:spPr>
          <a:xfrm>
            <a:off x="7295820" y="2234205"/>
            <a:ext cx="1210588" cy="1742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8000" dirty="0"/>
              <a:t>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BDD9C9-B2C5-40E4-9D26-D01BC95D9A95}"/>
              </a:ext>
            </a:extLst>
          </p:cNvPr>
          <p:cNvSpPr txBox="1"/>
          <p:nvPr/>
        </p:nvSpPr>
        <p:spPr>
          <a:xfrm>
            <a:off x="7582787" y="4723716"/>
            <a:ext cx="1313180" cy="1907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8800" b="1" dirty="0"/>
              <a:t>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04360E-63B2-45C2-A3C1-E64DB7C086F9}"/>
              </a:ext>
            </a:extLst>
          </p:cNvPr>
          <p:cNvSpPr txBox="1"/>
          <p:nvPr/>
        </p:nvSpPr>
        <p:spPr>
          <a:xfrm>
            <a:off x="12881562" y="4262255"/>
            <a:ext cx="748923" cy="9998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/>
              <a:t>汪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207A181-5E12-4B3F-9B99-8C20B15D98D3}"/>
              </a:ext>
            </a:extLst>
          </p:cNvPr>
          <p:cNvSpPr txBox="1"/>
          <p:nvPr/>
        </p:nvSpPr>
        <p:spPr>
          <a:xfrm>
            <a:off x="5414787" y="3129191"/>
            <a:ext cx="954107" cy="1329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000" dirty="0"/>
              <a:t>汪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35D481-E6F2-4446-BA18-5B7FC4F5C462}"/>
              </a:ext>
            </a:extLst>
          </p:cNvPr>
          <p:cNvSpPr txBox="1"/>
          <p:nvPr/>
        </p:nvSpPr>
        <p:spPr>
          <a:xfrm>
            <a:off x="8577804" y="2996584"/>
            <a:ext cx="1210588" cy="1742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8000" b="1" dirty="0"/>
              <a:t>汪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B8402FB-AAED-4017-A462-9306896BE7C3}"/>
              </a:ext>
            </a:extLst>
          </p:cNvPr>
          <p:cNvSpPr txBox="1"/>
          <p:nvPr/>
        </p:nvSpPr>
        <p:spPr>
          <a:xfrm>
            <a:off x="11424259" y="2891629"/>
            <a:ext cx="1210588" cy="917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/>
              <a:t>叮铃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25380E3-93C2-4308-AC9A-1C880BE9D878}"/>
              </a:ext>
            </a:extLst>
          </p:cNvPr>
          <p:cNvSpPr txBox="1"/>
          <p:nvPr/>
        </p:nvSpPr>
        <p:spPr>
          <a:xfrm>
            <a:off x="9852827" y="3300433"/>
            <a:ext cx="1569660" cy="1206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/>
              <a:t>叮铃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9811D9B-775F-46E6-8D82-C559BE982FA0}"/>
              </a:ext>
            </a:extLst>
          </p:cNvPr>
          <p:cNvSpPr txBox="1"/>
          <p:nvPr/>
        </p:nvSpPr>
        <p:spPr>
          <a:xfrm>
            <a:off x="13165453" y="3036156"/>
            <a:ext cx="2031325" cy="1577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7200" b="1" dirty="0"/>
              <a:t>叮铃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A44AAE2-C350-44BF-B58E-F2BC57C8F01E}"/>
              </a:ext>
            </a:extLst>
          </p:cNvPr>
          <p:cNvSpPr txBox="1"/>
          <p:nvPr/>
        </p:nvSpPr>
        <p:spPr>
          <a:xfrm>
            <a:off x="12841656" y="5991301"/>
            <a:ext cx="800219" cy="108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/>
              <a:t>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973ABA8-8AEA-4BBD-A04B-6FFDA11F1D11}"/>
              </a:ext>
            </a:extLst>
          </p:cNvPr>
          <p:cNvSpPr txBox="1"/>
          <p:nvPr/>
        </p:nvSpPr>
        <p:spPr>
          <a:xfrm>
            <a:off x="13336178" y="5001440"/>
            <a:ext cx="1031051" cy="1453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600" dirty="0"/>
              <a:t>嘶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49BA20A-7805-4AEF-A2B3-A58063E87F16}"/>
              </a:ext>
            </a:extLst>
          </p:cNvPr>
          <p:cNvSpPr txBox="1"/>
          <p:nvPr/>
        </p:nvSpPr>
        <p:spPr>
          <a:xfrm>
            <a:off x="11513738" y="3564265"/>
            <a:ext cx="1210588" cy="174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8000" b="1" dirty="0"/>
              <a:t>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9367F94-038E-42F1-B3EB-329B7432EDE0}"/>
              </a:ext>
            </a:extLst>
          </p:cNvPr>
          <p:cNvSpPr txBox="1"/>
          <p:nvPr/>
        </p:nvSpPr>
        <p:spPr>
          <a:xfrm>
            <a:off x="9113641" y="5743733"/>
            <a:ext cx="954107" cy="1329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000" dirty="0"/>
              <a:t>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25D450D-E35E-4A69-9866-AA6655AC2B06}"/>
              </a:ext>
            </a:extLst>
          </p:cNvPr>
          <p:cNvSpPr txBox="1"/>
          <p:nvPr/>
        </p:nvSpPr>
        <p:spPr>
          <a:xfrm>
            <a:off x="9995461" y="5331249"/>
            <a:ext cx="1210588" cy="174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8000" dirty="0"/>
              <a:t>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1DF6046-C839-4B88-9D9E-035A994427B1}"/>
              </a:ext>
            </a:extLst>
          </p:cNvPr>
          <p:cNvSpPr txBox="1"/>
          <p:nvPr/>
        </p:nvSpPr>
        <p:spPr>
          <a:xfrm>
            <a:off x="11307529" y="5536738"/>
            <a:ext cx="1313180" cy="1907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8800" b="1" dirty="0"/>
              <a:t>嗡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226B48A-33BB-4D97-8E59-D957B08D6EC5}"/>
              </a:ext>
            </a:extLst>
          </p:cNvPr>
          <p:cNvSpPr txBox="1"/>
          <p:nvPr/>
        </p:nvSpPr>
        <p:spPr>
          <a:xfrm>
            <a:off x="13125445" y="2293554"/>
            <a:ext cx="1313180" cy="9998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/>
              <a:t>哐当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34778C-BC5A-4B76-9F92-20F53E70ECA0}"/>
              </a:ext>
            </a:extLst>
          </p:cNvPr>
          <p:cNvSpPr txBox="1"/>
          <p:nvPr/>
        </p:nvSpPr>
        <p:spPr>
          <a:xfrm>
            <a:off x="11632596" y="4922825"/>
            <a:ext cx="1569660" cy="1206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/>
              <a:t>哐当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504BA72-27BC-473E-B85B-948060B57457}"/>
              </a:ext>
            </a:extLst>
          </p:cNvPr>
          <p:cNvSpPr txBox="1"/>
          <p:nvPr/>
        </p:nvSpPr>
        <p:spPr>
          <a:xfrm>
            <a:off x="5414787" y="5826638"/>
            <a:ext cx="1877437" cy="1453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600" b="1" dirty="0"/>
              <a:t>哐当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159591C-5A84-49A5-A494-EC2B43BEE1D9}"/>
              </a:ext>
            </a:extLst>
          </p:cNvPr>
          <p:cNvSpPr txBox="1"/>
          <p:nvPr/>
        </p:nvSpPr>
        <p:spPr>
          <a:xfrm>
            <a:off x="6649241" y="4827062"/>
            <a:ext cx="800219" cy="1082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/>
              <a:t>嗒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8731E07-F22B-492A-A97E-D0501C756F95}"/>
              </a:ext>
            </a:extLst>
          </p:cNvPr>
          <p:cNvSpPr txBox="1"/>
          <p:nvPr/>
        </p:nvSpPr>
        <p:spPr>
          <a:xfrm>
            <a:off x="8948851" y="4295285"/>
            <a:ext cx="1107996" cy="1577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7200" dirty="0"/>
              <a:t>嗒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0DEC679-2905-46C5-BAE7-EF9C0BDBE0E8}"/>
              </a:ext>
            </a:extLst>
          </p:cNvPr>
          <p:cNvSpPr txBox="1"/>
          <p:nvPr/>
        </p:nvSpPr>
        <p:spPr>
          <a:xfrm>
            <a:off x="10169228" y="4130240"/>
            <a:ext cx="1210588" cy="1742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8000" b="1" dirty="0"/>
              <a:t>嗒</a:t>
            </a:r>
          </a:p>
        </p:txBody>
      </p:sp>
    </p:spTree>
    <p:extLst>
      <p:ext uri="{BB962C8B-B14F-4D97-AF65-F5344CB8AC3E}">
        <p14:creationId xmlns:p14="http://schemas.microsoft.com/office/powerpoint/2010/main" val="308515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478529-DACD-43F1-8F12-3E430E2AA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14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06E1CF-723D-49D1-A9AA-129155B7A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9D81B98-C080-431E-92C3-04593A30A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E0B7678-C253-414C-8FFC-310D256E2CAD}"/>
              </a:ext>
            </a:extLst>
          </p:cNvPr>
          <p:cNvSpPr txBox="1"/>
          <p:nvPr/>
        </p:nvSpPr>
        <p:spPr>
          <a:xfrm>
            <a:off x="10397335" y="737567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F27FEE-860C-4994-8F85-8790CF7AE346}"/>
              </a:ext>
            </a:extLst>
          </p:cNvPr>
          <p:cNvSpPr txBox="1"/>
          <p:nvPr/>
        </p:nvSpPr>
        <p:spPr>
          <a:xfrm>
            <a:off x="9934050" y="194854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450121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AAAFA7-D194-4A4D-BD64-DC6550E86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5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285759-AD8D-4765-B5BF-F476DCA7D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AA7A59-381E-4BB0-81D9-18E17C764AB4}"/>
              </a:ext>
            </a:extLst>
          </p:cNvPr>
          <p:cNvSpPr txBox="1"/>
          <p:nvPr/>
        </p:nvSpPr>
        <p:spPr>
          <a:xfrm>
            <a:off x="10397335" y="1216539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F7546C-2047-44F5-8C79-CA1A9CEAA600}"/>
              </a:ext>
            </a:extLst>
          </p:cNvPr>
          <p:cNvSpPr txBox="1"/>
          <p:nvPr/>
        </p:nvSpPr>
        <p:spPr>
          <a:xfrm>
            <a:off x="7767704" y="463833"/>
            <a:ext cx="6059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ALEX LATIMER • ANITA VAN DER MERWE • SAM WILSON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77034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ECDF14-DE58-4375-BDF7-CECF76EF4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6A6450-DFF1-4CC1-A266-F6CA58CE2FFA}"/>
              </a:ext>
            </a:extLst>
          </p:cNvPr>
          <p:cNvSpPr txBox="1"/>
          <p:nvPr/>
        </p:nvSpPr>
        <p:spPr>
          <a:xfrm>
            <a:off x="2514600" y="330806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/>
              <a:t>小宝宝睡着了。</a:t>
            </a:r>
          </a:p>
        </p:txBody>
      </p:sp>
    </p:spTree>
    <p:extLst>
      <p:ext uri="{BB962C8B-B14F-4D97-AF65-F5344CB8AC3E}">
        <p14:creationId xmlns:p14="http://schemas.microsoft.com/office/powerpoint/2010/main" val="33147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08F223-BC68-40DC-A94C-664275EB7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812FAE-277D-44B7-AD0A-89DE4D10656C}"/>
              </a:ext>
            </a:extLst>
          </p:cNvPr>
          <p:cNvSpPr txBox="1"/>
          <p:nvPr/>
        </p:nvSpPr>
        <p:spPr>
          <a:xfrm>
            <a:off x="8175171" y="5312229"/>
            <a:ext cx="3057247" cy="1491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/>
              <a:t>嘘，小妹妹！</a:t>
            </a:r>
            <a:endParaRPr lang="en-US" altLang="zh-CN" sz="3200" b="1" dirty="0"/>
          </a:p>
          <a:p>
            <a:pPr algn="l">
              <a:lnSpc>
                <a:spcPct val="150000"/>
              </a:lnSpc>
            </a:pPr>
            <a:r>
              <a:rPr lang="zh-CN" altLang="en-US" sz="3200" dirty="0"/>
              <a:t>小宝宝睡着了！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FE816E-0EE1-409E-8AE7-38A9F4DD946D}"/>
              </a:ext>
            </a:extLst>
          </p:cNvPr>
          <p:cNvSpPr txBox="1"/>
          <p:nvPr/>
        </p:nvSpPr>
        <p:spPr>
          <a:xfrm>
            <a:off x="3439886" y="2378103"/>
            <a:ext cx="1031051" cy="1453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600" b="1" dirty="0"/>
              <a:t>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65F9DD-58ED-4089-A820-A711E2015BE2}"/>
              </a:ext>
            </a:extLst>
          </p:cNvPr>
          <p:cNvSpPr txBox="1"/>
          <p:nvPr/>
        </p:nvSpPr>
        <p:spPr>
          <a:xfrm>
            <a:off x="4470937" y="1752600"/>
            <a:ext cx="1031051" cy="1453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600" dirty="0"/>
              <a:t>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ED9DA9-A587-42F2-80F6-711DBFF708C6}"/>
              </a:ext>
            </a:extLst>
          </p:cNvPr>
          <p:cNvSpPr txBox="1"/>
          <p:nvPr/>
        </p:nvSpPr>
        <p:spPr>
          <a:xfrm>
            <a:off x="4672273" y="2738064"/>
            <a:ext cx="1659429" cy="2464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1500" b="1" dirty="0"/>
              <a:t>咚</a:t>
            </a:r>
          </a:p>
        </p:txBody>
      </p:sp>
    </p:spTree>
    <p:extLst>
      <p:ext uri="{BB962C8B-B14F-4D97-AF65-F5344CB8AC3E}">
        <p14:creationId xmlns:p14="http://schemas.microsoft.com/office/powerpoint/2010/main" val="2097851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78419C-B959-4336-B0B8-A684E32F8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D6FE4A-68A8-4E13-AB0E-580A036976A7}"/>
              </a:ext>
            </a:extLst>
          </p:cNvPr>
          <p:cNvSpPr txBox="1"/>
          <p:nvPr/>
        </p:nvSpPr>
        <p:spPr>
          <a:xfrm>
            <a:off x="11027228" y="914401"/>
            <a:ext cx="3057247" cy="1491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/>
              <a:t>嘘，小哥哥！</a:t>
            </a:r>
            <a:endParaRPr lang="en-US" altLang="zh-CN" sz="3200" b="1" dirty="0"/>
          </a:p>
          <a:p>
            <a:pPr algn="l">
              <a:lnSpc>
                <a:spcPct val="150000"/>
              </a:lnSpc>
            </a:pPr>
            <a:r>
              <a:rPr lang="zh-CN" altLang="en-US" sz="3200" dirty="0"/>
              <a:t>小宝宝睡着了！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3413CD-3E81-4EDF-B61F-C5EB8BBB03EA}"/>
              </a:ext>
            </a:extLst>
          </p:cNvPr>
          <p:cNvSpPr txBox="1"/>
          <p:nvPr/>
        </p:nvSpPr>
        <p:spPr>
          <a:xfrm>
            <a:off x="3237342" y="1469572"/>
            <a:ext cx="877163" cy="1206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/>
              <a:t>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0C95CE-F7D3-4796-BECC-50954C7745F4}"/>
              </a:ext>
            </a:extLst>
          </p:cNvPr>
          <p:cNvSpPr txBox="1"/>
          <p:nvPr/>
        </p:nvSpPr>
        <p:spPr>
          <a:xfrm>
            <a:off x="4114505" y="2072621"/>
            <a:ext cx="1210588" cy="1742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8000" dirty="0"/>
              <a:t>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A1ED7B-7722-46CF-833A-ABD38D9D8259}"/>
              </a:ext>
            </a:extLst>
          </p:cNvPr>
          <p:cNvSpPr txBox="1"/>
          <p:nvPr/>
        </p:nvSpPr>
        <p:spPr>
          <a:xfrm>
            <a:off x="3675924" y="3600450"/>
            <a:ext cx="1313180" cy="1907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8800" b="1" dirty="0"/>
              <a:t>哐</a:t>
            </a:r>
          </a:p>
        </p:txBody>
      </p:sp>
    </p:spTree>
    <p:extLst>
      <p:ext uri="{BB962C8B-B14F-4D97-AF65-F5344CB8AC3E}">
        <p14:creationId xmlns:p14="http://schemas.microsoft.com/office/powerpoint/2010/main" val="33791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1C6DED-9B5A-45E8-BAA4-5D40357A9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4BAF41-46A5-4D85-935B-613DE127B528}"/>
              </a:ext>
            </a:extLst>
          </p:cNvPr>
          <p:cNvSpPr txBox="1"/>
          <p:nvPr/>
        </p:nvSpPr>
        <p:spPr>
          <a:xfrm>
            <a:off x="8425543" y="2854925"/>
            <a:ext cx="3057247" cy="1491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/>
              <a:t>嘘，小狗狗！</a:t>
            </a:r>
            <a:endParaRPr lang="en-US" altLang="zh-CN" sz="3200" b="1" dirty="0"/>
          </a:p>
          <a:p>
            <a:pPr algn="l">
              <a:lnSpc>
                <a:spcPct val="150000"/>
              </a:lnSpc>
            </a:pPr>
            <a:r>
              <a:rPr lang="zh-CN" altLang="en-US" sz="3200" dirty="0"/>
              <a:t>小宝宝睡着了！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8FACE7-7939-4CED-A14C-EBF4D97AFB02}"/>
              </a:ext>
            </a:extLst>
          </p:cNvPr>
          <p:cNvSpPr txBox="1"/>
          <p:nvPr/>
        </p:nvSpPr>
        <p:spPr>
          <a:xfrm>
            <a:off x="3562655" y="2460969"/>
            <a:ext cx="748923" cy="9998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dirty="0"/>
              <a:t>汪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79D8F9-D036-4442-ACE9-ECC4BA6EDFBB}"/>
              </a:ext>
            </a:extLst>
          </p:cNvPr>
          <p:cNvSpPr txBox="1"/>
          <p:nvPr/>
        </p:nvSpPr>
        <p:spPr>
          <a:xfrm>
            <a:off x="4458636" y="2502198"/>
            <a:ext cx="954107" cy="1329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000" dirty="0"/>
              <a:t>汪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AA3664-62C4-4B9A-9CD5-8DC6F6D8A8F9}"/>
              </a:ext>
            </a:extLst>
          </p:cNvPr>
          <p:cNvSpPr txBox="1"/>
          <p:nvPr/>
        </p:nvSpPr>
        <p:spPr>
          <a:xfrm>
            <a:off x="5708555" y="2854925"/>
            <a:ext cx="1210588" cy="1742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8000" b="1" dirty="0"/>
              <a:t>汪</a:t>
            </a:r>
          </a:p>
        </p:txBody>
      </p:sp>
    </p:spTree>
    <p:extLst>
      <p:ext uri="{BB962C8B-B14F-4D97-AF65-F5344CB8AC3E}">
        <p14:creationId xmlns:p14="http://schemas.microsoft.com/office/powerpoint/2010/main" val="1894498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4B2847-FAAA-44C0-8062-8AFD3947E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1F4724-2A0D-4FBA-B439-70FA3A48B717}"/>
              </a:ext>
            </a:extLst>
          </p:cNvPr>
          <p:cNvSpPr txBox="1"/>
          <p:nvPr/>
        </p:nvSpPr>
        <p:spPr>
          <a:xfrm>
            <a:off x="1502310" y="1013739"/>
            <a:ext cx="1210588" cy="917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/>
              <a:t>叮铃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5F941A-C0B3-4E7D-B05C-17B7B806F7E4}"/>
              </a:ext>
            </a:extLst>
          </p:cNvPr>
          <p:cNvSpPr txBox="1"/>
          <p:nvPr/>
        </p:nvSpPr>
        <p:spPr>
          <a:xfrm>
            <a:off x="2846733" y="1328057"/>
            <a:ext cx="1569660" cy="1206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/>
              <a:t>叮铃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EBA664-9867-4A1A-992D-154F75CABD76}"/>
              </a:ext>
            </a:extLst>
          </p:cNvPr>
          <p:cNvSpPr txBox="1"/>
          <p:nvPr/>
        </p:nvSpPr>
        <p:spPr>
          <a:xfrm>
            <a:off x="4550228" y="1469083"/>
            <a:ext cx="2031325" cy="1577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7200" b="1" dirty="0"/>
              <a:t>叮铃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C53AC2-2386-4417-9951-0FD645710D17}"/>
              </a:ext>
            </a:extLst>
          </p:cNvPr>
          <p:cNvSpPr txBox="1"/>
          <p:nvPr/>
        </p:nvSpPr>
        <p:spPr>
          <a:xfrm>
            <a:off x="8414658" y="5086497"/>
            <a:ext cx="3057247" cy="1491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/>
              <a:t>嘘，电话！</a:t>
            </a:r>
            <a:endParaRPr lang="en-US" altLang="zh-CN" sz="3200" b="1" dirty="0"/>
          </a:p>
          <a:p>
            <a:pPr algn="l">
              <a:lnSpc>
                <a:spcPct val="150000"/>
              </a:lnSpc>
            </a:pPr>
            <a:r>
              <a:rPr lang="zh-CN" altLang="en-US" sz="3200" dirty="0"/>
              <a:t>小宝宝睡着了！</a:t>
            </a:r>
          </a:p>
        </p:txBody>
      </p:sp>
    </p:spTree>
    <p:extLst>
      <p:ext uri="{BB962C8B-B14F-4D97-AF65-F5344CB8AC3E}">
        <p14:creationId xmlns:p14="http://schemas.microsoft.com/office/powerpoint/2010/main" val="241490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211</Words>
  <Application>Microsoft Office PowerPoint</Application>
  <PresentationFormat>自定义</PresentationFormat>
  <Paragraphs>97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40</cp:revision>
  <dcterms:created xsi:type="dcterms:W3CDTF">2021-03-14T02:42:17Z</dcterms:created>
  <dcterms:modified xsi:type="dcterms:W3CDTF">2021-11-19T09:33:30Z</dcterms:modified>
</cp:coreProperties>
</file>